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70" r:id="rId11"/>
    <p:sldId id="267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23" autoAdjust="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AB0D1-5D77-4F18-9699-CD889DB634A7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857FF-C563-4892-93FC-7875A1A25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857FF-C563-4892-93FC-7875A1A2591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_90023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214290"/>
            <a:ext cx="885827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Презентация  занятия по формированию лексико-грамматических категорий по теме: «Дикие животные»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214686"/>
            <a:ext cx="585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: Трушина Марина Леонидовна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6304"/>
            <a:ext cx="9144000" cy="7004304"/>
          </a:xfrm>
          <a:prstGeom prst="rect">
            <a:avLst/>
          </a:prstGeom>
          <a:noFill/>
        </p:spPr>
      </p:pic>
      <p:pic>
        <p:nvPicPr>
          <p:cNvPr id="4" name="Picture 2" descr="C:\Users\User\Desktop\81124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75"/>
            <a:ext cx="2881323" cy="2714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501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Физкультминутка «Мишка и шарик» (Т.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Трясорукова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Мишка по лесу идет, (руки на поясе, шагают на месте) В лапке шарик он несет,(руки через стороны поднимаем вверх и округло соединяем над головой) Шарик в небо улетел,(качаем руками над головой) Мишка грозно заревел.(произносим звук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р-р-р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громко и сердито)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6304"/>
            <a:ext cx="9144000" cy="7004304"/>
          </a:xfrm>
          <a:prstGeom prst="rect">
            <a:avLst/>
          </a:prstGeom>
          <a:noFill/>
        </p:spPr>
      </p:pic>
      <p:pic>
        <p:nvPicPr>
          <p:cNvPr id="4" name="Picture 2" descr="C:\Users\User\Desktop\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5" y="-53600"/>
            <a:ext cx="5143503" cy="38576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78619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«Подбери парное слово»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Пропустил волк Красную Шапочку. Идет она, а сама думает: «Где живут животные, где прячутся от непогоды, где детенышей выкармливают?» - Подберите парные слова: животное – жилище. Белка – дупло, медведь — … (берлога), лиса — … (нора), волк — … (логово), бобер — … (хатка)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16849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6439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еще Красная Шапочка подумала, что все животные такие разные. Подберите к каждому животному слово-признак. Лиса (какая?) – хитрая Заяц (какой?) — … трусливый Волк (какой?) – злой Медведь (какой?) — … косолапый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eadaa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429000"/>
            <a:ext cx="7196947" cy="365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168493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214346" y="0"/>
            <a:ext cx="935834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«Кто лишний?»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Решили звери поиграть с Красной Шапочкой в игру «Кто лишний?» Поможем ей? Встали перед Красной Шапочкой: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Волк, лиса, собака, медведь.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Лось, заяц, волк, олень.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Сова, сорока, белка, ворона.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выделяют кто лишний и объясняют почему он лишний.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474633"/>
            <a:ext cx="9572628" cy="7332633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428651"/>
            <a:ext cx="93583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общего и чем отличаются?»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Продолжила Красная Шапочка свое путешествие через лес. И вдруг видит стоят олень и лось. Ой, как они похожи! (Чем?) Дети рассматривают картинки с изображением животных и рассказывают, чем похожи олень и лось . - Пригляделась девочка к животным. Хоть лось и олень похожи, но все же это разные животные. Чем же они отличаются? Дети рассказывают.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63583110_deer85_1024x76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04"/>
            <a:ext cx="3643338" cy="2732504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857628"/>
            <a:ext cx="4143403" cy="276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1684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Рядом  сидели белка и лиса. Чем похожи и чем они отличаются?</a:t>
            </a:r>
            <a:endParaRPr lang="ru-RU" sz="4000" dirty="0"/>
          </a:p>
        </p:txBody>
      </p:sp>
      <p:pic>
        <p:nvPicPr>
          <p:cNvPr id="27649" name="Picture 1" descr="C:\Users\User\Desktop\56454565566565-6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717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10493"/>
            <a:ext cx="9358346" cy="71684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285776"/>
            <a:ext cx="9358346" cy="324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«Кто как голос подает?»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Если прислушаться, то в лесу можно услышать много разных звуков. Волк в лесу — … воет Медведица — … ревет Кабан — … хрюкает Лиса — … тявкает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-214346" y="3552419"/>
            <a:ext cx="9358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3500438"/>
            <a:ext cx="9358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lanetadetstva.net/wp-content/uploads/2014/11/interaktivnyj-plakat-dikie-zhivotny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7019945" cy="364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10493"/>
            <a:ext cx="9358346" cy="71684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-214346" y="3552419"/>
            <a:ext cx="9358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-214338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Вот и закончился лес. Закончилось и наше путешествие. С кем мы повстречались в лесу? Почему эти животные называются дикими? 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30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78684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Цели: систематизировать знания детей о диких животных; учить образовывать притяжательные прилагательные; согласовывать существительные с числительными; объяснять смысл пословиц; выделять главное слово среди родственных слов; подбирать слова-предметы, слова-признаки, слова-действия, развивать мышление и внимание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30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928670"/>
            <a:ext cx="735808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Хитрые вопросы: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У кого больше лап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зайца или белки?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Сколько у двух белок ушей, хвостов, лап?</a:t>
            </a:r>
            <a:endParaRPr lang="ru-RU" sz="40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Кого (чего) больше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зайцев или заячьих ушей?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6304"/>
            <a:ext cx="9144000" cy="7004304"/>
          </a:xfrm>
          <a:prstGeom prst="rect">
            <a:avLst/>
          </a:prstGeom>
          <a:noFill/>
        </p:spPr>
      </p:pic>
      <p:pic>
        <p:nvPicPr>
          <p:cNvPr id="5" name="Рисунок 4" descr="f_4c9483f1bc4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71480"/>
            <a:ext cx="3949681" cy="5572164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0"/>
            <a:ext cx="45720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Жила была девочка, никогда она не расставалась со своей шапочкой. Логопед выставляет плоскостную куклу. - Как зовут девочку? (Красная Шапочка). - И вот однажды пошла Красная Шапочка навестить бабушку. Дорога шла через лес. Сколько всего интересного в лесу! А Красная Шапочка была очень любознательной девочкой.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6304"/>
            <a:ext cx="9144000" cy="700430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0"/>
            <a:ext cx="7643866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 «Чей хвост , чья голова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чье ухо?»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Идет Красная Шапочка по тропинке и видит, что из-за кустов выглядывают то чьи-то уши, то чей-то хвост. - Задумалась Красная Шапочка: «Кто же это прячется за кустами?» Дети по картинкам определяют чей хвост, чья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голова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чье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ухо. Это хвост заячий и ухо заячье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т.д.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User\Desktop\konspiektloghopiedichieskoghozaniatiiaporazvitiiusviaznoiriechiseliemientamidramatizatsiiputieshiestviiesniezhnoghokolobka_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928934"/>
            <a:ext cx="6000792" cy="371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6304"/>
            <a:ext cx="9144000" cy="700430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«Собери семью»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Вышла Красная Шапочка на поляну, а там животные со всего леса собрались, плачут. Оказывается, потеряли они своих детенышей. - Ребята, надо помочь животным. Назовите маму и ее детенышей, и тогда они соберутся все вместе. лиса – лисята лосиха — лосята медведица – медвежата волчиха — волчата зайчиха – зайчата барсучиха – барсучата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56"/>
            <a:ext cx="2666992" cy="2000244"/>
          </a:xfrm>
          <a:prstGeom prst="rect">
            <a:avLst/>
          </a:prstGeom>
        </p:spPr>
      </p:pic>
      <p:pic>
        <p:nvPicPr>
          <p:cNvPr id="7" name="Рисунок 6" descr="biJi_RGxN5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5295492"/>
            <a:ext cx="2214578" cy="1562508"/>
          </a:xfrm>
          <a:prstGeom prst="rect">
            <a:avLst/>
          </a:prstGeom>
        </p:spPr>
      </p:pic>
      <p:pic>
        <p:nvPicPr>
          <p:cNvPr id="8" name="Рисунок 7" descr="img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469" y="4808578"/>
            <a:ext cx="3651531" cy="2049422"/>
          </a:xfrm>
          <a:prstGeom prst="rect">
            <a:avLst/>
          </a:prstGeom>
        </p:spPr>
      </p:pic>
      <p:pic>
        <p:nvPicPr>
          <p:cNvPr id="9" name="Рисунок 8" descr="IMG20130419_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2714620"/>
            <a:ext cx="2571768" cy="1928826"/>
          </a:xfrm>
          <a:prstGeom prst="rect">
            <a:avLst/>
          </a:prstGeom>
        </p:spPr>
      </p:pic>
      <p:pic>
        <p:nvPicPr>
          <p:cNvPr id="10" name="Рисунок 9" descr="img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2714620"/>
            <a:ext cx="3429024" cy="192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4304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«Сосчитай до пяти»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Много животных собралось на поляне. Красная Шапочка решила их сосчитать. Один косолапый медведь, два косолапых медведя … пять косолапых медведей. Одна хитрая лисица, две хитрых лисицы … пять хитрых лисиц. Один колючий ежонок, два колючих ежонка … пять колючих ежат.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C:\Users\User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018208"/>
            <a:ext cx="6826297" cy="383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3" y="285728"/>
            <a:ext cx="864396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Пошла Красная Шапочка дальше, а по дороге вспомнила пословицы: Держать в ежовых рукавицах. Медведь на ухо наступил. Волков бояться – в лес не ходить. Дети обсуждают пословицы вместе с логопедом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900234_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6304"/>
            <a:ext cx="9144000" cy="7004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21433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«Какое слово не походит?»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Идет Красная Шапочка по лесу и перед ней огромный дуб. А на этом дубе живет беличья семья. Белка загадала девочке загадку. Какое слово не подходит? А вы догадаетесь? Белка, белочка, белый, беличий. - А как называются слова белка, белочка, беличий? (Родственные) Назовите главное слово. (Белка) - Идет Красная Шапочка дальше и вдруг на дорогу вышел волк. - Отгадаешь мою загадку – пропущу тебя к бабушке. Какое слово не подходит? Волк, проволока, волчонок, волчица. - А как называются эти слова: волк, волчонок, волчица? (Родственные). Назовите главное слово. (Волк)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911</Words>
  <PresentationFormat>Экран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2019-01-09T03:52:07Z</dcterms:created>
  <dcterms:modified xsi:type="dcterms:W3CDTF">2019-01-10T05:13:01Z</dcterms:modified>
</cp:coreProperties>
</file>