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60" r:id="rId5"/>
    <p:sldId id="273" r:id="rId6"/>
    <p:sldId id="274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93" autoAdjust="0"/>
    <p:restoredTop sz="94660"/>
  </p:normalViewPr>
  <p:slideViewPr>
    <p:cSldViewPr>
      <p:cViewPr>
        <p:scale>
          <a:sx n="76" d="100"/>
          <a:sy n="76" d="100"/>
        </p:scale>
        <p:origin x="-123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D197AA-604A-4A09-9D4C-C5909664550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FD2CE4-B03D-425D-BB65-C591A52419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97AA-604A-4A09-9D4C-C5909664550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D2CE4-B03D-425D-BB65-C591A5241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D197AA-604A-4A09-9D4C-C5909664550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FD2CE4-B03D-425D-BB65-C591A5241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97AA-604A-4A09-9D4C-C5909664550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D2CE4-B03D-425D-BB65-C591A5241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D197AA-604A-4A09-9D4C-C5909664550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8FD2CE4-B03D-425D-BB65-C591A52419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97AA-604A-4A09-9D4C-C5909664550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D2CE4-B03D-425D-BB65-C591A5241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97AA-604A-4A09-9D4C-C5909664550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D2CE4-B03D-425D-BB65-C591A5241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97AA-604A-4A09-9D4C-C5909664550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D2CE4-B03D-425D-BB65-C591A5241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D197AA-604A-4A09-9D4C-C5909664550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D2CE4-B03D-425D-BB65-C591A5241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97AA-604A-4A09-9D4C-C5909664550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D2CE4-B03D-425D-BB65-C591A5241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97AA-604A-4A09-9D4C-C5909664550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D2CE4-B03D-425D-BB65-C591A524192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D197AA-604A-4A09-9D4C-C5909664550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FD2CE4-B03D-425D-BB65-C591A52419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1196752"/>
            <a:ext cx="5105400" cy="2868168"/>
          </a:xfrm>
        </p:spPr>
        <p:txBody>
          <a:bodyPr/>
          <a:lstStyle/>
          <a:p>
            <a:r>
              <a:rPr lang="ru-RU" smtClean="0"/>
              <a:t>Логоритмика  ,   как один из  компонентов здоровьесбе-регающих технологий</a:t>
            </a:r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3347864" y="4365104"/>
            <a:ext cx="5114778" cy="1101248"/>
          </a:xfrm>
        </p:spPr>
        <p:txBody>
          <a:bodyPr/>
          <a:lstStyle/>
          <a:p>
            <a:r>
              <a:rPr lang="ru-RU" dirty="0" smtClean="0"/>
              <a:t>Выполнила: учитель-логопед Трушина Марина Леонидовна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06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         </a:t>
            </a:r>
            <a:r>
              <a:rPr lang="ru-RU" sz="4000" dirty="0" err="1" smtClean="0"/>
              <a:t>Логоритмика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7239000" cy="4846320"/>
          </a:xfrm>
        </p:spPr>
        <p:txBody>
          <a:bodyPr/>
          <a:lstStyle/>
          <a:p>
            <a:r>
              <a:rPr lang="ru-RU" sz="3200" dirty="0" smtClean="0"/>
              <a:t>– это система музыкально - двигательных, </a:t>
            </a:r>
            <a:r>
              <a:rPr lang="ru-RU" sz="3200" dirty="0" err="1" smtClean="0"/>
              <a:t>речедвигательных</a:t>
            </a:r>
            <a:r>
              <a:rPr lang="ru-RU" sz="3200" dirty="0" smtClean="0"/>
              <a:t> заданий и упражнений, она основана на использовании связи слова, музыки и движения</a:t>
            </a:r>
            <a:endParaRPr lang="ru-RU" sz="3200" dirty="0"/>
          </a:p>
        </p:txBody>
      </p:sp>
      <p:sp>
        <p:nvSpPr>
          <p:cNvPr id="4" name="Music"/>
          <p:cNvSpPr>
            <a:spLocks noEditPoints="1" noChangeArrowheads="1"/>
          </p:cNvSpPr>
          <p:nvPr/>
        </p:nvSpPr>
        <p:spPr bwMode="auto">
          <a:xfrm>
            <a:off x="5940152" y="3717032"/>
            <a:ext cx="1809750" cy="1912987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Music"/>
          <p:cNvSpPr>
            <a:spLocks noEditPoints="1" noChangeArrowheads="1"/>
          </p:cNvSpPr>
          <p:nvPr/>
        </p:nvSpPr>
        <p:spPr bwMode="auto">
          <a:xfrm>
            <a:off x="3419872" y="4340300"/>
            <a:ext cx="1809750" cy="180975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Music"/>
          <p:cNvSpPr>
            <a:spLocks noEditPoints="1" noChangeArrowheads="1"/>
          </p:cNvSpPr>
          <p:nvPr/>
        </p:nvSpPr>
        <p:spPr bwMode="auto">
          <a:xfrm>
            <a:off x="467544" y="4797152"/>
            <a:ext cx="1809750" cy="180975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065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4 основные направления работы с детьми в </a:t>
            </a:r>
            <a:r>
              <a:rPr lang="ru-RU" sz="2800" dirty="0" err="1" smtClean="0"/>
              <a:t>логоритмике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Оздоровительное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способствует укреплению мышечного корсета, формированию правильного дыхания (физиологического и речевого), моторных, сенсорных функций, воспитывает чувство равновесия, выработки правильной осанки.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двигательных навыков и умений, пространственных представлений и способности произвольно передвигаться в пространстве. Расширение лексического запаса.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нравственных личностных качеств и эмоциональной отзывчивости, дисциплинированности, взаимопомощи, самостоятельности, собранности.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Коррекционно-развивающее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 и коррекция эмоционально- волевой сферы и личностных качеств. Формирование, развитие и коррекция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-зрительно- двигательной координации. Развитие фонематического слуха, речевой моторики. Формирование чувства темпа и ритма.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08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2016224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>Приемы  с помощью которых решается оздоровительное направление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dirty="0" err="1"/>
              <a:t>речедвигательные</a:t>
            </a:r>
            <a:r>
              <a:rPr lang="ru-RU" dirty="0"/>
              <a:t> </a:t>
            </a:r>
            <a:r>
              <a:rPr lang="ru-RU" dirty="0" smtClean="0"/>
              <a:t>игры</a:t>
            </a:r>
            <a:endParaRPr lang="ru-RU" dirty="0"/>
          </a:p>
          <a:p>
            <a:r>
              <a:rPr lang="ru-RU" dirty="0"/>
              <a:t>-игровой </a:t>
            </a:r>
            <a:r>
              <a:rPr lang="ru-RU" dirty="0" smtClean="0"/>
              <a:t>самомассаж (биологически активных зон для профилактики простудных заболеваний: лицевой мускулатуры, пальцев рук, частей тела) </a:t>
            </a:r>
            <a:endParaRPr lang="ru-RU" dirty="0"/>
          </a:p>
          <a:p>
            <a:r>
              <a:rPr lang="ru-RU" dirty="0"/>
              <a:t>-пальчиковая </a:t>
            </a:r>
            <a:r>
              <a:rPr lang="ru-RU" dirty="0" smtClean="0"/>
              <a:t>гимнастика </a:t>
            </a:r>
          </a:p>
          <a:p>
            <a:r>
              <a:rPr lang="ru-RU" dirty="0" smtClean="0"/>
              <a:t>Игры на развитие физиологического и речевого дыхания</a:t>
            </a:r>
          </a:p>
          <a:p>
            <a:r>
              <a:rPr lang="ru-RU" dirty="0" smtClean="0"/>
              <a:t> гимнастика для глаз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4016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792088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/>
              <a:t>Логоритмические</a:t>
            </a:r>
            <a:r>
              <a:rPr lang="ru-RU" sz="2400" dirty="0" smtClean="0"/>
              <a:t> упражнения на примере лексической темы «Зима»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239000" cy="5949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Речедвигательные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«Рукавички мы надели»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«Падают первые с неба снежинки»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Массаж биологически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активных зон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профилактики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простудных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«Наступили холода»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«Вот на улице мороз»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«Шел медведь к своей берлоге»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физиологического и речевого дыхания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«Снежинка»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«Вьюга» пение с усилением и ослаблением голоса, закрепление правильной артикуляции звука «У»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«Волшебная снежинка»</a:t>
            </a:r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497903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132856"/>
            <a:ext cx="2718036" cy="417649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Направления </a:t>
            </a:r>
            <a:r>
              <a:rPr lang="ru-RU" sz="3200" dirty="0" err="1" smtClean="0"/>
              <a:t>логоритмической</a:t>
            </a:r>
            <a:r>
              <a:rPr lang="ru-RU" sz="3200" dirty="0" smtClean="0"/>
              <a:t> работы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Пространственная            Память, внимание, мышление      Слуховое внимание,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                                                                                    память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Фонетические                                                                           Зрительная память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Вокально певческие                                                                    Дыхательные навыки                                                                                           упражнения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Мелкая моторика                                                                       Основная цель -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грамотная речь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Лексика, грамматика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Общая моторика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Темп                                                                                     Ритм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Слоговая структура слова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1619672" y="1916832"/>
            <a:ext cx="2376264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691680" y="2708920"/>
            <a:ext cx="2016224" cy="2160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267744" y="2996952"/>
            <a:ext cx="180020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979712" y="4509120"/>
            <a:ext cx="100811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995936" y="1844824"/>
            <a:ext cx="0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267744" y="4005064"/>
            <a:ext cx="1944216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619672" y="5877272"/>
            <a:ext cx="2016224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4355976" y="5877272"/>
            <a:ext cx="1224136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4211960" y="5301208"/>
            <a:ext cx="1296144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4572000" y="4149080"/>
            <a:ext cx="864096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4355976" y="1844824"/>
            <a:ext cx="1080120" cy="9721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4211960" y="2636912"/>
            <a:ext cx="1061852" cy="1440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4211960" y="2996952"/>
            <a:ext cx="1296144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4067944" y="2996952"/>
            <a:ext cx="1368152" cy="14401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8362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239000" cy="3726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Оздоровление детей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2952328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B13F9A"/>
              </a:buClr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Успешность работы зависит в первую очередь от ощущения радости, полученной ребенком на занятии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Логоритмические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занятия побуждают к общению, освобождают от неподвижности на занятиях, помогают разнообразить виды деятельности по всем разделам программы.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главное - вся  работа направлена на оздоровление детей.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284" y="3717032"/>
            <a:ext cx="3973448" cy="298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1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557</TotalTime>
  <Words>371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Логоритмика  ,   как один из  компонентов здоровьесбе-регающих технологий</vt:lpstr>
      <vt:lpstr>         Логоритмика</vt:lpstr>
      <vt:lpstr>4 основные направления работы с детьми в логоритмике:</vt:lpstr>
      <vt:lpstr>Приемы  с помощью которых решается оздоровительное направление </vt:lpstr>
      <vt:lpstr>Логоритмические упражнения на примере лексической темы «Зима»</vt:lpstr>
      <vt:lpstr>Направления логоритмической работы</vt:lpstr>
      <vt:lpstr>Оздоровление детей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Логоритмика, как один из компанентов здоровье сберегающих технологий</dc:title>
  <dc:creator>Наталья</dc:creator>
  <cp:lastModifiedBy>dbrnjhbz Трушина</cp:lastModifiedBy>
  <cp:revision>34</cp:revision>
  <dcterms:created xsi:type="dcterms:W3CDTF">2014-12-07T15:44:19Z</dcterms:created>
  <dcterms:modified xsi:type="dcterms:W3CDTF">2018-02-06T08:37:38Z</dcterms:modified>
</cp:coreProperties>
</file>